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259" r:id="rId4"/>
    <p:sldId id="260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85" r:id="rId23"/>
    <p:sldId id="276" r:id="rId24"/>
    <p:sldId id="286" r:id="rId25"/>
    <p:sldId id="288" r:id="rId26"/>
    <p:sldId id="287" r:id="rId27"/>
    <p:sldId id="296" r:id="rId28"/>
    <p:sldId id="289" r:id="rId29"/>
    <p:sldId id="291" r:id="rId30"/>
    <p:sldId id="290" r:id="rId31"/>
    <p:sldId id="292" r:id="rId32"/>
    <p:sldId id="294" r:id="rId33"/>
    <p:sldId id="295" r:id="rId3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1"/>
    <p:restoredTop sz="94722"/>
  </p:normalViewPr>
  <p:slideViewPr>
    <p:cSldViewPr snapToGrid="0" snapToObjects="1">
      <p:cViewPr>
        <p:scale>
          <a:sx n="80" d="100"/>
          <a:sy n="80" d="100"/>
        </p:scale>
        <p:origin x="33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872570F-90E4-2B40-8D19-74F24C0EAD05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EBD55C-623F-9045-90EA-8EF888FA10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6CCDAA6-002F-C34B-AC7E-A21D2121049E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852B93-E00A-B747-819D-382245CFD8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15B89B-B1DF-3640-ACA9-EB7750A73398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87AB90-DA54-444C-B192-22C917EE72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8B141A-AA35-054C-8EBF-AEE2A7AC1E25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0FF96C-C9EE-F640-9423-A411009E4A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438B85-CE70-BA44-800B-23771E7D01DD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C690B0-0CE2-2C4C-B603-35596A691A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0C7E5-74E1-D14B-9112-12509339E337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D193E-AE0E-8849-8AB7-375BDB1C9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0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6587D5-8A6D-0941-B389-1656AD9B557B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4BFA0-2C8A-FE4F-8F12-965A220E32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40ED1-C232-2540-A253-40F460BD43CD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D59512-4EC7-9242-B2AB-348FEA2AAA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2274EF-1287-C44D-8394-2E92377628CF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F1894-D74C-004A-A9A5-DD8A8B3A0F0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10D315-4FCC-C74B-9621-39BAEC86F0A6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43FDF1-367C-1D44-BF2A-F8018269FE2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09BCE6-643D-1D41-A204-88570A7A64FB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A4372A-C2E7-2F41-84DB-AB2B12A7D06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EA2E5E-330E-BA42-8F7F-2D9A2E60C659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4F52C4-3BB7-FB45-B348-D9F3B448D0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3C324C-7ED4-0A44-B6EC-070BC731F872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2BB871-0E5C-844E-9453-1D496B8B7E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53B469-06C3-0240-B73B-8120818FE808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3A8F2B-F468-844B-A402-BCAC5B9DED8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BCA573B-E976-264A-994A-289D9A10BE40}" type="datetimeFigureOut">
              <a:rPr lang="en-US" smtClean="0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64F2D91-1808-AF43-AD61-5765FF28DCE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2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csszengarden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" TargetMode="External"/><Relationship Id="rId4" Type="http://schemas.openxmlformats.org/officeDocument/2006/relationships/hyperlink" Target="https://jsbooks.revolunet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eloquentjavascript.net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bls.gov/ooh/computer-and-information-technology/web-developers.htm#tab-6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x-none" b="1">
                <a:solidFill>
                  <a:schemeClr val="accent2"/>
                </a:solidFill>
              </a:rPr>
              <a:t>First-Ever Website went live August 6, 1991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Created by: Tim Berners-Lee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Tim is attributed the creator of the first Web Browser and the World Wide Web.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2"/>
              </a:rPr>
              <a:t>http://info.cern.ch/hypertext/WWW/TheProject.html.</a:t>
            </a: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 b="1">
                <a:solidFill>
                  <a:schemeClr val="accent2"/>
                </a:solidFill>
              </a:rPr>
              <a:t>CSS Zen Garden</a:t>
            </a: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/>
              <a:t>     Demonstrates what can be accomplished through CSS-based design.</a:t>
            </a: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>
                <a:hlinkClick r:id="rId2"/>
              </a:rPr>
              <a:t>http://www.csszengarden.com/</a:t>
            </a: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x-none" b="1">
                <a:solidFill>
                  <a:schemeClr val="accent2"/>
                </a:solidFill>
              </a:rPr>
              <a:t>JS Textbook Resources for Free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One of many free resources online for people learning Javascript.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2"/>
              </a:rPr>
              <a:t>https://eloquentjavascript.net/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You don’t know JS (More advanced topics)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3"/>
              </a:rPr>
              <a:t>https://github.com/getify/You-Dont-Know-JS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And for those of you who can’t get enough: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4"/>
              </a:rPr>
              <a:t>https://jsbooks.revolunet.com/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6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U.S. Bureau of Labor Statistics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Between 2016 </a:t>
            </a:r>
            <a:r>
              <a:rPr lang="mr-IN" dirty="0" smtClean="0"/>
              <a:t>–</a:t>
            </a:r>
            <a:r>
              <a:rPr lang="en-US" dirty="0" smtClean="0"/>
              <a:t> 2026 The Department of Labor projects a 15% increase in Web Development Jobs across several industries.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www.bls.gov/ooh/computer-and-information-technology/web-developers.htm#tab-6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21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The Minimum 3 </a:t>
            </a:r>
            <a:r>
              <a:rPr lang="mr-IN" b="1" dirty="0" smtClean="0">
                <a:solidFill>
                  <a:schemeClr val="accent2"/>
                </a:solidFill>
              </a:rPr>
              <a:t>–</a:t>
            </a:r>
            <a:r>
              <a:rPr lang="en-US" b="1" dirty="0" smtClean="0">
                <a:solidFill>
                  <a:schemeClr val="accent2"/>
                </a:solidFill>
              </a:rPr>
              <a:t> 5 years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Experience! Conundrum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70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Web Development Jobs</a:t>
            </a:r>
          </a:p>
          <a:p>
            <a:endParaRPr lang="en-US" dirty="0" smtClean="0"/>
          </a:p>
          <a:p>
            <a:r>
              <a:rPr lang="en-US" dirty="0" smtClean="0"/>
              <a:t>Jobs are Portfolio driven</a:t>
            </a:r>
          </a:p>
          <a:p>
            <a:r>
              <a:rPr lang="en-US" dirty="0" smtClean="0"/>
              <a:t>Jobs are project based or Full-time</a:t>
            </a:r>
          </a:p>
          <a:p>
            <a:r>
              <a:rPr lang="en-US" dirty="0" smtClean="0"/>
              <a:t>Jobs are remote work friendly</a:t>
            </a:r>
          </a:p>
          <a:p>
            <a:r>
              <a:rPr lang="en-US" dirty="0" smtClean="0"/>
              <a:t>Make your own job/company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67" y="737394"/>
            <a:ext cx="3492500" cy="232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84274"/>
            <a:ext cx="4038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5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Places to Apply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733" y="3114787"/>
            <a:ext cx="2455334" cy="1227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1" y="1943894"/>
            <a:ext cx="2654300" cy="132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067" y="1943894"/>
            <a:ext cx="2184400" cy="936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016" y="1943894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83" y="4046670"/>
            <a:ext cx="2391084" cy="12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10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2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Job 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 the right keywords</a:t>
            </a:r>
          </a:p>
          <a:p>
            <a:endParaRPr lang="en-US" dirty="0"/>
          </a:p>
          <a:p>
            <a:r>
              <a:rPr lang="en-US" dirty="0" smtClean="0"/>
              <a:t>Frontend                         Wireframe                       SEO</a:t>
            </a:r>
          </a:p>
          <a:p>
            <a:r>
              <a:rPr lang="en-US" dirty="0" smtClean="0"/>
              <a:t>Web Developer              User Experience             Google Analytics</a:t>
            </a:r>
          </a:p>
          <a:p>
            <a:r>
              <a:rPr lang="en-US" dirty="0" smtClean="0"/>
              <a:t>Web Engineer                 User Research                </a:t>
            </a:r>
          </a:p>
          <a:p>
            <a:r>
              <a:rPr lang="en-US" dirty="0" smtClean="0"/>
              <a:t>HTML                                Web Design</a:t>
            </a:r>
          </a:p>
          <a:p>
            <a:r>
              <a:rPr lang="en-US" dirty="0" smtClean="0"/>
              <a:t>CSS                                   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JS                                      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err="1" smtClean="0"/>
              <a:t>Jquery</a:t>
            </a:r>
            <a:r>
              <a:rPr lang="en-US" dirty="0" smtClean="0"/>
              <a:t>                               Slack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578" y="4161591"/>
            <a:ext cx="3497681" cy="22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Steps to getting a job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Build Portfolio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chemeClr val="accent6"/>
                </a:solidFill>
              </a:rPr>
              <a:t>Do Freelance Projects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         Put your code on </a:t>
            </a:r>
            <a:r>
              <a:rPr lang="en-US" dirty="0" err="1" smtClean="0">
                <a:solidFill>
                  <a:schemeClr val="accent2"/>
                </a:solidFill>
              </a:rPr>
              <a:t>Github</a:t>
            </a:r>
            <a:endParaRPr lang="en-US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</a:t>
            </a:r>
            <a:r>
              <a:rPr lang="en-US" dirty="0" smtClean="0">
                <a:solidFill>
                  <a:schemeClr val="accent6"/>
                </a:solidFill>
              </a:rPr>
              <a:t>Contribute to an Open Source Project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smtClean="0">
                <a:solidFill>
                  <a:schemeClr val="accent2"/>
                </a:solidFill>
              </a:rPr>
              <a:t>Participate in Hackathons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                           Meet other Techies (</a:t>
            </a:r>
            <a:r>
              <a:rPr lang="en-US" dirty="0" err="1" smtClean="0">
                <a:solidFill>
                  <a:schemeClr val="accent6"/>
                </a:solidFill>
              </a:rPr>
              <a:t>Meetup.com</a:t>
            </a:r>
            <a:r>
              <a:rPr lang="en-US" dirty="0" smtClean="0">
                <a:solidFill>
                  <a:schemeClr val="accent6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                                    Follow Industry News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                                           KEEP LEARNING ALWAYS!!!!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</a:t>
            </a:r>
            <a:r>
              <a:rPr lang="en-US" dirty="0" smtClean="0">
                <a:solidFill>
                  <a:schemeClr val="accent2"/>
                </a:solidFill>
              </a:rPr>
              <a:t>Refine Your Resume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                                            Repeat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561474"/>
            <a:ext cx="4242796" cy="32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2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2"/>
          <p:cNvSpPr txBox="1">
            <a:spLocks noChangeArrowheads="1"/>
          </p:cNvSpPr>
          <p:nvPr/>
        </p:nvSpPr>
        <p:spPr bwMode="auto">
          <a:xfrm>
            <a:off x="1746250" y="627063"/>
            <a:ext cx="185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x-none" altLang="x-none" sz="1800"/>
          </a:p>
        </p:txBody>
      </p:sp>
      <p:pic>
        <p:nvPicPr>
          <p:cNvPr id="4" name="History of the Internet.mp4">
            <a:hlinkClick r:id="" action="ppaction://media"/>
          </p:cNvPr>
          <p:cNvPicPr>
            <a:picLocks noGrp="1" noChangeAspect="1"/>
          </p:cNvPicPr>
          <p:nvPr>
            <p:ph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0275" y="365125"/>
            <a:ext cx="10331450" cy="58118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238</Words>
  <Application>Microsoft Macintosh PowerPoint</Application>
  <PresentationFormat>Widescreen</PresentationFormat>
  <Paragraphs>66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Mangal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2019-01-15T15:19:20Z</dcterms:created>
  <dcterms:modified xsi:type="dcterms:W3CDTF">2019-01-17T21:02:11Z</dcterms:modified>
</cp:coreProperties>
</file>